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685800" y="2125979"/>
            <a:ext cx="7772400" cy="171450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Shape 14"/>
          <p:cNvSpPr/>
          <p:nvPr>
            <p:ph type="body" sz="half" idx="1"/>
          </p:nvPr>
        </p:nvSpPr>
        <p:spPr>
          <a:xfrm>
            <a:off x="1371600" y="3840479"/>
            <a:ext cx="6400799" cy="3017521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1000455" y="1488058"/>
            <a:ext cx="7143089" cy="28321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457200" y="1577339"/>
            <a:ext cx="8229600" cy="4526281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1000455" y="1488058"/>
            <a:ext cx="7143089" cy="28321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4" name="Shape 34"/>
          <p:cNvSpPr/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1000455" y="1488058"/>
            <a:ext cx="7143089" cy="28321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6583680" y="6377940"/>
            <a:ext cx="2103121" cy="279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274637"/>
            <a:ext cx="8229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제목 텍스트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rgbClr val="7E7E7E"/>
          </a:solidFill>
          <a:uFillTx/>
          <a:latin typeface="Malgun Gothic"/>
          <a:ea typeface="Malgun Gothic"/>
          <a:cs typeface="Malgun Gothic"/>
          <a:sym typeface="Malgun Gothic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1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14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15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jpeg"/><Relationship Id="rId4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" name="Shape 68"/>
          <p:cNvSpPr/>
          <p:nvPr/>
        </p:nvSpPr>
        <p:spPr>
          <a:xfrm>
            <a:off x="2545207" y="2324100"/>
            <a:ext cx="3951731" cy="5966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7" name="Group 87"/>
          <p:cNvGrpSpPr/>
          <p:nvPr/>
        </p:nvGrpSpPr>
        <p:grpSpPr>
          <a:xfrm>
            <a:off x="4682871" y="3072128"/>
            <a:ext cx="2184020" cy="724409"/>
            <a:chOff x="0" y="0"/>
            <a:chExt cx="2184019" cy="724408"/>
          </a:xfrm>
        </p:grpSpPr>
        <p:sp>
          <p:nvSpPr>
            <p:cNvPr id="69" name="Shape 69"/>
            <p:cNvSpPr/>
            <p:nvPr/>
          </p:nvSpPr>
          <p:spPr>
            <a:xfrm>
              <a:off x="864233" y="435737"/>
              <a:ext cx="420092" cy="278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74" y="0"/>
                  </a:moveTo>
                  <a:lnTo>
                    <a:pt x="9341" y="187"/>
                  </a:lnTo>
                  <a:lnTo>
                    <a:pt x="6941" y="747"/>
                  </a:lnTo>
                  <a:lnTo>
                    <a:pt x="4875" y="1680"/>
                  </a:lnTo>
                  <a:lnTo>
                    <a:pt x="1769" y="4595"/>
                  </a:lnTo>
                  <a:lnTo>
                    <a:pt x="197" y="8491"/>
                  </a:lnTo>
                  <a:lnTo>
                    <a:pt x="0" y="10775"/>
                  </a:lnTo>
                  <a:lnTo>
                    <a:pt x="197" y="13060"/>
                  </a:lnTo>
                  <a:lnTo>
                    <a:pt x="1771" y="16964"/>
                  </a:lnTo>
                  <a:lnTo>
                    <a:pt x="4888" y="19903"/>
                  </a:lnTo>
                  <a:lnTo>
                    <a:pt x="6954" y="20846"/>
                  </a:lnTo>
                  <a:lnTo>
                    <a:pt x="9350" y="21411"/>
                  </a:lnTo>
                  <a:lnTo>
                    <a:pt x="12074" y="21600"/>
                  </a:lnTo>
                  <a:lnTo>
                    <a:pt x="14806" y="21411"/>
                  </a:lnTo>
                  <a:lnTo>
                    <a:pt x="17203" y="20846"/>
                  </a:lnTo>
                  <a:lnTo>
                    <a:pt x="19268" y="19903"/>
                  </a:lnTo>
                  <a:lnTo>
                    <a:pt x="21001" y="18583"/>
                  </a:lnTo>
                  <a:lnTo>
                    <a:pt x="21600" y="17873"/>
                  </a:lnTo>
                  <a:lnTo>
                    <a:pt x="12074" y="17873"/>
                  </a:lnTo>
                  <a:lnTo>
                    <a:pt x="10021" y="17749"/>
                  </a:lnTo>
                  <a:lnTo>
                    <a:pt x="6676" y="16755"/>
                  </a:lnTo>
                  <a:lnTo>
                    <a:pt x="4371" y="14819"/>
                  </a:lnTo>
                  <a:lnTo>
                    <a:pt x="3208" y="12265"/>
                  </a:lnTo>
                  <a:lnTo>
                    <a:pt x="3063" y="10775"/>
                  </a:lnTo>
                  <a:lnTo>
                    <a:pt x="3207" y="9297"/>
                  </a:lnTo>
                  <a:lnTo>
                    <a:pt x="4366" y="6747"/>
                  </a:lnTo>
                  <a:lnTo>
                    <a:pt x="6666" y="4799"/>
                  </a:lnTo>
                  <a:lnTo>
                    <a:pt x="10013" y="3793"/>
                  </a:lnTo>
                  <a:lnTo>
                    <a:pt x="12074" y="3667"/>
                  </a:lnTo>
                  <a:lnTo>
                    <a:pt x="21585" y="3667"/>
                  </a:lnTo>
                  <a:lnTo>
                    <a:pt x="21007" y="2987"/>
                  </a:lnTo>
                  <a:lnTo>
                    <a:pt x="19281" y="1680"/>
                  </a:lnTo>
                  <a:lnTo>
                    <a:pt x="17216" y="747"/>
                  </a:lnTo>
                  <a:lnTo>
                    <a:pt x="14814" y="187"/>
                  </a:lnTo>
                  <a:lnTo>
                    <a:pt x="12074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" name="Shape 70"/>
            <p:cNvSpPr/>
            <p:nvPr/>
          </p:nvSpPr>
          <p:spPr>
            <a:xfrm>
              <a:off x="1099057" y="482980"/>
              <a:ext cx="234444" cy="183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43" y="0"/>
                  </a:moveTo>
                  <a:lnTo>
                    <a:pt x="0" y="0"/>
                  </a:lnTo>
                  <a:lnTo>
                    <a:pt x="3692" y="188"/>
                  </a:lnTo>
                  <a:lnTo>
                    <a:pt x="6923" y="755"/>
                  </a:lnTo>
                  <a:lnTo>
                    <a:pt x="11993" y="3028"/>
                  </a:lnTo>
                  <a:lnTo>
                    <a:pt x="15110" y="6490"/>
                  </a:lnTo>
                  <a:lnTo>
                    <a:pt x="16147" y="10807"/>
                  </a:lnTo>
                  <a:lnTo>
                    <a:pt x="15886" y="13090"/>
                  </a:lnTo>
                  <a:lnTo>
                    <a:pt x="13793" y="16986"/>
                  </a:lnTo>
                  <a:lnTo>
                    <a:pt x="9644" y="19918"/>
                  </a:lnTo>
                  <a:lnTo>
                    <a:pt x="3664" y="21414"/>
                  </a:lnTo>
                  <a:lnTo>
                    <a:pt x="0" y="21600"/>
                  </a:lnTo>
                  <a:lnTo>
                    <a:pt x="17069" y="21600"/>
                  </a:lnTo>
                  <a:lnTo>
                    <a:pt x="18446" y="20217"/>
                  </a:lnTo>
                  <a:lnTo>
                    <a:pt x="20197" y="17418"/>
                  </a:lnTo>
                  <a:lnTo>
                    <a:pt x="21249" y="14281"/>
                  </a:lnTo>
                  <a:lnTo>
                    <a:pt x="21600" y="10807"/>
                  </a:lnTo>
                  <a:lnTo>
                    <a:pt x="21251" y="7334"/>
                  </a:lnTo>
                  <a:lnTo>
                    <a:pt x="20203" y="4201"/>
                  </a:lnTo>
                  <a:lnTo>
                    <a:pt x="18455" y="1410"/>
                  </a:lnTo>
                  <a:lnTo>
                    <a:pt x="17043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" name="Shape 71"/>
            <p:cNvSpPr/>
            <p:nvPr/>
          </p:nvSpPr>
          <p:spPr>
            <a:xfrm>
              <a:off x="0" y="376936"/>
              <a:ext cx="500762" cy="21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37" y="0"/>
                  </a:moveTo>
                  <a:lnTo>
                    <a:pt x="9532" y="0"/>
                  </a:lnTo>
                  <a:lnTo>
                    <a:pt x="9532" y="16379"/>
                  </a:lnTo>
                  <a:lnTo>
                    <a:pt x="7275" y="16480"/>
                  </a:lnTo>
                  <a:lnTo>
                    <a:pt x="0" y="16609"/>
                  </a:lnTo>
                  <a:lnTo>
                    <a:pt x="241" y="21600"/>
                  </a:lnTo>
                  <a:lnTo>
                    <a:pt x="9520" y="21399"/>
                  </a:lnTo>
                  <a:lnTo>
                    <a:pt x="15836" y="20988"/>
                  </a:lnTo>
                  <a:lnTo>
                    <a:pt x="19740" y="20593"/>
                  </a:lnTo>
                  <a:lnTo>
                    <a:pt x="21600" y="20359"/>
                  </a:lnTo>
                  <a:lnTo>
                    <a:pt x="21494" y="16277"/>
                  </a:lnTo>
                  <a:lnTo>
                    <a:pt x="11937" y="16277"/>
                  </a:lnTo>
                  <a:lnTo>
                    <a:pt x="11937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" name="Shape 72"/>
            <p:cNvSpPr/>
            <p:nvPr/>
          </p:nvSpPr>
          <p:spPr>
            <a:xfrm>
              <a:off x="21588" y="151511"/>
              <a:ext cx="291484" cy="240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07" y="0"/>
                  </a:moveTo>
                  <a:lnTo>
                    <a:pt x="14776" y="0"/>
                  </a:lnTo>
                  <a:lnTo>
                    <a:pt x="14403" y="2740"/>
                  </a:lnTo>
                  <a:lnTo>
                    <a:pt x="13483" y="5453"/>
                  </a:lnTo>
                  <a:lnTo>
                    <a:pt x="9995" y="10794"/>
                  </a:lnTo>
                  <a:lnTo>
                    <a:pt x="7644" y="13228"/>
                  </a:lnTo>
                  <a:lnTo>
                    <a:pt x="5195" y="15230"/>
                  </a:lnTo>
                  <a:lnTo>
                    <a:pt x="2647" y="16797"/>
                  </a:lnTo>
                  <a:lnTo>
                    <a:pt x="0" y="17930"/>
                  </a:lnTo>
                  <a:lnTo>
                    <a:pt x="2974" y="21600"/>
                  </a:lnTo>
                  <a:lnTo>
                    <a:pt x="7210" y="18993"/>
                  </a:lnTo>
                  <a:lnTo>
                    <a:pt x="11378" y="15230"/>
                  </a:lnTo>
                  <a:lnTo>
                    <a:pt x="14792" y="11145"/>
                  </a:lnTo>
                  <a:lnTo>
                    <a:pt x="16818" y="7512"/>
                  </a:lnTo>
                  <a:lnTo>
                    <a:pt x="21600" y="7512"/>
                  </a:lnTo>
                  <a:lnTo>
                    <a:pt x="20199" y="5126"/>
                  </a:lnTo>
                  <a:lnTo>
                    <a:pt x="19272" y="2573"/>
                  </a:lnTo>
                  <a:lnTo>
                    <a:pt x="18907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3" name="Shape 73"/>
            <p:cNvSpPr/>
            <p:nvPr/>
          </p:nvSpPr>
          <p:spPr>
            <a:xfrm>
              <a:off x="248538" y="235204"/>
              <a:ext cx="225426" cy="141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83" y="0"/>
                  </a:moveTo>
                  <a:lnTo>
                    <a:pt x="0" y="0"/>
                  </a:lnTo>
                  <a:lnTo>
                    <a:pt x="1068" y="2812"/>
                  </a:lnTo>
                  <a:lnTo>
                    <a:pt x="4583" y="8835"/>
                  </a:lnTo>
                  <a:lnTo>
                    <a:pt x="9730" y="15098"/>
                  </a:lnTo>
                  <a:lnTo>
                    <a:pt x="15197" y="19880"/>
                  </a:lnTo>
                  <a:lnTo>
                    <a:pt x="17961" y="21600"/>
                  </a:lnTo>
                  <a:lnTo>
                    <a:pt x="21600" y="14748"/>
                  </a:lnTo>
                  <a:lnTo>
                    <a:pt x="18324" y="13445"/>
                  </a:lnTo>
                  <a:lnTo>
                    <a:pt x="15122" y="11306"/>
                  </a:lnTo>
                  <a:lnTo>
                    <a:pt x="11995" y="8328"/>
                  </a:lnTo>
                  <a:lnTo>
                    <a:pt x="8944" y="4510"/>
                  </a:lnTo>
                  <a:lnTo>
                    <a:pt x="6295" y="250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" name="Shape 74"/>
            <p:cNvSpPr/>
            <p:nvPr/>
          </p:nvSpPr>
          <p:spPr>
            <a:xfrm>
              <a:off x="45718" y="101980"/>
              <a:ext cx="401069" cy="49531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" name="Shape 75"/>
            <p:cNvSpPr/>
            <p:nvPr/>
          </p:nvSpPr>
          <p:spPr>
            <a:xfrm>
              <a:off x="220979" y="18286"/>
              <a:ext cx="56516" cy="83695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" name="Shape 76"/>
            <p:cNvSpPr/>
            <p:nvPr/>
          </p:nvSpPr>
          <p:spPr>
            <a:xfrm>
              <a:off x="1693290" y="392174"/>
              <a:ext cx="55754" cy="332235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7" name="Shape 77"/>
            <p:cNvSpPr/>
            <p:nvPr/>
          </p:nvSpPr>
          <p:spPr>
            <a:xfrm>
              <a:off x="1953005" y="392174"/>
              <a:ext cx="55754" cy="332235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8" name="Shape 78"/>
            <p:cNvSpPr/>
            <p:nvPr/>
          </p:nvSpPr>
          <p:spPr>
            <a:xfrm>
              <a:off x="1518030" y="342011"/>
              <a:ext cx="665990" cy="50165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9" name="Shape 79"/>
            <p:cNvSpPr/>
            <p:nvPr/>
          </p:nvSpPr>
          <p:spPr>
            <a:xfrm>
              <a:off x="1626234" y="37972"/>
              <a:ext cx="454662" cy="304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3519"/>
                  </a:lnTo>
                  <a:lnTo>
                    <a:pt x="18969" y="3519"/>
                  </a:lnTo>
                  <a:lnTo>
                    <a:pt x="18953" y="7997"/>
                  </a:lnTo>
                  <a:lnTo>
                    <a:pt x="18904" y="12044"/>
                  </a:lnTo>
                  <a:lnTo>
                    <a:pt x="18822" y="15660"/>
                  </a:lnTo>
                  <a:lnTo>
                    <a:pt x="18709" y="18846"/>
                  </a:lnTo>
                  <a:lnTo>
                    <a:pt x="18565" y="21600"/>
                  </a:lnTo>
                  <a:lnTo>
                    <a:pt x="21178" y="21600"/>
                  </a:lnTo>
                  <a:lnTo>
                    <a:pt x="21413" y="16026"/>
                  </a:lnTo>
                  <a:lnTo>
                    <a:pt x="21495" y="12630"/>
                  </a:lnTo>
                  <a:lnTo>
                    <a:pt x="21553" y="8828"/>
                  </a:lnTo>
                  <a:lnTo>
                    <a:pt x="21588" y="461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62761" y="6730"/>
              <a:ext cx="163704" cy="413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323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7323" y="21600"/>
                  </a:lnTo>
                  <a:lnTo>
                    <a:pt x="7323" y="12975"/>
                  </a:lnTo>
                  <a:lnTo>
                    <a:pt x="21600" y="12975"/>
                  </a:lnTo>
                  <a:lnTo>
                    <a:pt x="21600" y="10389"/>
                  </a:lnTo>
                  <a:lnTo>
                    <a:pt x="7323" y="10389"/>
                  </a:lnTo>
                  <a:lnTo>
                    <a:pt x="7323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" name="Shape 81"/>
            <p:cNvSpPr/>
            <p:nvPr/>
          </p:nvSpPr>
          <p:spPr>
            <a:xfrm>
              <a:off x="543559" y="6730"/>
              <a:ext cx="55373" cy="717679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2" name="Shape 82"/>
            <p:cNvSpPr/>
            <p:nvPr/>
          </p:nvSpPr>
          <p:spPr>
            <a:xfrm>
              <a:off x="759713" y="132461"/>
              <a:ext cx="277439" cy="274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004" y="0"/>
                  </a:moveTo>
                  <a:lnTo>
                    <a:pt x="14604" y="0"/>
                  </a:lnTo>
                  <a:lnTo>
                    <a:pt x="14604" y="1846"/>
                  </a:lnTo>
                  <a:lnTo>
                    <a:pt x="14332" y="4124"/>
                  </a:lnTo>
                  <a:lnTo>
                    <a:pt x="12155" y="8838"/>
                  </a:lnTo>
                  <a:lnTo>
                    <a:pt x="10254" y="11274"/>
                  </a:lnTo>
                  <a:lnTo>
                    <a:pt x="7984" y="13562"/>
                  </a:lnTo>
                  <a:lnTo>
                    <a:pt x="5520" y="15500"/>
                  </a:lnTo>
                  <a:lnTo>
                    <a:pt x="2859" y="17089"/>
                  </a:lnTo>
                  <a:lnTo>
                    <a:pt x="0" y="18328"/>
                  </a:lnTo>
                  <a:lnTo>
                    <a:pt x="3273" y="21600"/>
                  </a:lnTo>
                  <a:lnTo>
                    <a:pt x="7329" y="19148"/>
                  </a:lnTo>
                  <a:lnTo>
                    <a:pt x="11252" y="15873"/>
                  </a:lnTo>
                  <a:lnTo>
                    <a:pt x="14589" y="12207"/>
                  </a:lnTo>
                  <a:lnTo>
                    <a:pt x="16858" y="8570"/>
                  </a:lnTo>
                  <a:lnTo>
                    <a:pt x="21600" y="8570"/>
                  </a:lnTo>
                  <a:lnTo>
                    <a:pt x="21507" y="8461"/>
                  </a:lnTo>
                  <a:lnTo>
                    <a:pt x="20116" y="6217"/>
                  </a:lnTo>
                  <a:lnTo>
                    <a:pt x="19282" y="4012"/>
                  </a:lnTo>
                  <a:lnTo>
                    <a:pt x="19004" y="1846"/>
                  </a:lnTo>
                  <a:lnTo>
                    <a:pt x="19004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3" name="Shape 83"/>
            <p:cNvSpPr/>
            <p:nvPr/>
          </p:nvSpPr>
          <p:spPr>
            <a:xfrm>
              <a:off x="976249" y="241554"/>
              <a:ext cx="210947" cy="151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236" y="0"/>
                  </a:moveTo>
                  <a:lnTo>
                    <a:pt x="0" y="0"/>
                  </a:lnTo>
                  <a:lnTo>
                    <a:pt x="1234" y="2824"/>
                  </a:lnTo>
                  <a:lnTo>
                    <a:pt x="4795" y="8702"/>
                  </a:lnTo>
                  <a:lnTo>
                    <a:pt x="9684" y="14689"/>
                  </a:lnTo>
                  <a:lnTo>
                    <a:pt x="15054" y="19609"/>
                  </a:lnTo>
                  <a:lnTo>
                    <a:pt x="17868" y="21600"/>
                  </a:lnTo>
                  <a:lnTo>
                    <a:pt x="21600" y="15185"/>
                  </a:lnTo>
                  <a:lnTo>
                    <a:pt x="18136" y="13404"/>
                  </a:lnTo>
                  <a:lnTo>
                    <a:pt x="14825" y="10940"/>
                  </a:lnTo>
                  <a:lnTo>
                    <a:pt x="11670" y="7790"/>
                  </a:lnTo>
                  <a:lnTo>
                    <a:pt x="8674" y="3950"/>
                  </a:lnTo>
                  <a:lnTo>
                    <a:pt x="6236" y="0"/>
                  </a:lnTo>
                  <a:close/>
                </a:path>
              </a:pathLst>
            </a:cu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4" name="Shape 84"/>
            <p:cNvSpPr/>
            <p:nvPr/>
          </p:nvSpPr>
          <p:spPr>
            <a:xfrm>
              <a:off x="784225" y="83819"/>
              <a:ext cx="383287" cy="48643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5" name="Shape 85"/>
            <p:cNvSpPr/>
            <p:nvPr/>
          </p:nvSpPr>
          <p:spPr>
            <a:xfrm>
              <a:off x="948054" y="0"/>
              <a:ext cx="55754" cy="83820"/>
            </a:xfrm>
            <a:prstGeom prst="rect">
              <a:avLst/>
            </a:prstGeom>
            <a:solidFill>
              <a:srgbClr val="D294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6" name="Shape 86"/>
            <p:cNvSpPr/>
            <p:nvPr/>
          </p:nvSpPr>
          <p:spPr>
            <a:xfrm>
              <a:off x="276731" y="530987"/>
              <a:ext cx="221564" cy="7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56" y="0"/>
                  </a:moveTo>
                  <a:lnTo>
                    <a:pt x="18342" y="50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556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8" name="Shape 88"/>
          <p:cNvSpPr/>
          <p:nvPr/>
        </p:nvSpPr>
        <p:spPr>
          <a:xfrm>
            <a:off x="5606669" y="3555110"/>
            <a:ext cx="350520" cy="183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330" y="191"/>
                </a:lnTo>
                <a:lnTo>
                  <a:pt x="4319" y="1720"/>
                </a:lnTo>
                <a:lnTo>
                  <a:pt x="1562" y="4682"/>
                </a:lnTo>
                <a:lnTo>
                  <a:pt x="173" y="8559"/>
                </a:lnTo>
                <a:lnTo>
                  <a:pt x="0" y="10807"/>
                </a:lnTo>
                <a:lnTo>
                  <a:pt x="174" y="13073"/>
                </a:lnTo>
                <a:lnTo>
                  <a:pt x="1568" y="16956"/>
                </a:lnTo>
                <a:lnTo>
                  <a:pt x="4331" y="19899"/>
                </a:lnTo>
                <a:lnTo>
                  <a:pt x="8339" y="21412"/>
                </a:lnTo>
                <a:lnTo>
                  <a:pt x="10800" y="21600"/>
                </a:lnTo>
                <a:lnTo>
                  <a:pt x="13250" y="21414"/>
                </a:lnTo>
                <a:lnTo>
                  <a:pt x="17250" y="19918"/>
                </a:lnTo>
                <a:lnTo>
                  <a:pt x="20025" y="16986"/>
                </a:lnTo>
                <a:lnTo>
                  <a:pt x="21425" y="13090"/>
                </a:lnTo>
                <a:lnTo>
                  <a:pt x="21600" y="10807"/>
                </a:lnTo>
                <a:lnTo>
                  <a:pt x="21427" y="8542"/>
                </a:lnTo>
                <a:lnTo>
                  <a:pt x="20038" y="4652"/>
                </a:lnTo>
                <a:lnTo>
                  <a:pt x="17281" y="1701"/>
                </a:lnTo>
                <a:lnTo>
                  <a:pt x="13270" y="188"/>
                </a:lnTo>
                <a:lnTo>
                  <a:pt x="10800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89"/>
          <p:cNvSpPr/>
          <p:nvPr/>
        </p:nvSpPr>
        <p:spPr>
          <a:xfrm>
            <a:off x="5547104" y="3507866"/>
            <a:ext cx="469267" cy="278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9" y="0"/>
                </a:moveTo>
                <a:lnTo>
                  <a:pt x="13262" y="187"/>
                </a:lnTo>
                <a:lnTo>
                  <a:pt x="15412" y="747"/>
                </a:lnTo>
                <a:lnTo>
                  <a:pt x="17260" y="1680"/>
                </a:lnTo>
                <a:lnTo>
                  <a:pt x="20029" y="4595"/>
                </a:lnTo>
                <a:lnTo>
                  <a:pt x="21426" y="8491"/>
                </a:lnTo>
                <a:lnTo>
                  <a:pt x="21600" y="10775"/>
                </a:lnTo>
                <a:lnTo>
                  <a:pt x="21425" y="13060"/>
                </a:lnTo>
                <a:lnTo>
                  <a:pt x="20024" y="16964"/>
                </a:lnTo>
                <a:lnTo>
                  <a:pt x="17249" y="19903"/>
                </a:lnTo>
                <a:lnTo>
                  <a:pt x="15401" y="20846"/>
                </a:lnTo>
                <a:lnTo>
                  <a:pt x="13254" y="21411"/>
                </a:lnTo>
                <a:lnTo>
                  <a:pt x="10809" y="21600"/>
                </a:lnTo>
                <a:lnTo>
                  <a:pt x="8370" y="21411"/>
                </a:lnTo>
                <a:lnTo>
                  <a:pt x="6226" y="20846"/>
                </a:lnTo>
                <a:lnTo>
                  <a:pt x="4375" y="19903"/>
                </a:lnTo>
                <a:lnTo>
                  <a:pt x="1586" y="16964"/>
                </a:lnTo>
                <a:lnTo>
                  <a:pt x="176" y="13060"/>
                </a:lnTo>
                <a:lnTo>
                  <a:pt x="0" y="10775"/>
                </a:lnTo>
                <a:lnTo>
                  <a:pt x="176" y="8491"/>
                </a:lnTo>
                <a:lnTo>
                  <a:pt x="1583" y="4595"/>
                </a:lnTo>
                <a:lnTo>
                  <a:pt x="4364" y="1680"/>
                </a:lnTo>
                <a:lnTo>
                  <a:pt x="6214" y="747"/>
                </a:lnTo>
                <a:lnTo>
                  <a:pt x="8362" y="187"/>
                </a:lnTo>
                <a:lnTo>
                  <a:pt x="10809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Shape 90"/>
          <p:cNvSpPr/>
          <p:nvPr/>
        </p:nvSpPr>
        <p:spPr>
          <a:xfrm>
            <a:off x="4682871" y="3449065"/>
            <a:ext cx="500763" cy="214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32" y="0"/>
                </a:moveTo>
                <a:lnTo>
                  <a:pt x="11937" y="0"/>
                </a:lnTo>
                <a:lnTo>
                  <a:pt x="11937" y="16277"/>
                </a:lnTo>
                <a:lnTo>
                  <a:pt x="15284" y="16072"/>
                </a:lnTo>
                <a:lnTo>
                  <a:pt x="17989" y="15880"/>
                </a:lnTo>
                <a:lnTo>
                  <a:pt x="20052" y="15697"/>
                </a:lnTo>
                <a:lnTo>
                  <a:pt x="21474" y="15522"/>
                </a:lnTo>
                <a:lnTo>
                  <a:pt x="21600" y="20359"/>
                </a:lnTo>
                <a:lnTo>
                  <a:pt x="19740" y="20593"/>
                </a:lnTo>
                <a:lnTo>
                  <a:pt x="17819" y="20802"/>
                </a:lnTo>
                <a:lnTo>
                  <a:pt x="15836" y="20988"/>
                </a:lnTo>
                <a:lnTo>
                  <a:pt x="13792" y="21149"/>
                </a:lnTo>
                <a:lnTo>
                  <a:pt x="11687" y="21286"/>
                </a:lnTo>
                <a:lnTo>
                  <a:pt x="9520" y="21399"/>
                </a:lnTo>
                <a:lnTo>
                  <a:pt x="7292" y="21487"/>
                </a:lnTo>
                <a:lnTo>
                  <a:pt x="5003" y="21550"/>
                </a:lnTo>
                <a:lnTo>
                  <a:pt x="2653" y="21587"/>
                </a:lnTo>
                <a:lnTo>
                  <a:pt x="241" y="21600"/>
                </a:lnTo>
                <a:lnTo>
                  <a:pt x="0" y="16609"/>
                </a:lnTo>
                <a:lnTo>
                  <a:pt x="2509" y="16595"/>
                </a:lnTo>
                <a:lnTo>
                  <a:pt x="4934" y="16552"/>
                </a:lnTo>
                <a:lnTo>
                  <a:pt x="7275" y="16480"/>
                </a:lnTo>
                <a:lnTo>
                  <a:pt x="9532" y="16379"/>
                </a:lnTo>
                <a:lnTo>
                  <a:pt x="9532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91"/>
          <p:cNvSpPr/>
          <p:nvPr/>
        </p:nvSpPr>
        <p:spPr>
          <a:xfrm>
            <a:off x="6200902" y="3110102"/>
            <a:ext cx="665989" cy="686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09" y="0"/>
                </a:moveTo>
                <a:lnTo>
                  <a:pt x="18255" y="0"/>
                </a:lnTo>
                <a:lnTo>
                  <a:pt x="18247" y="2045"/>
                </a:lnTo>
                <a:lnTo>
                  <a:pt x="18224" y="3910"/>
                </a:lnTo>
                <a:lnTo>
                  <a:pt x="18184" y="5594"/>
                </a:lnTo>
                <a:lnTo>
                  <a:pt x="18128" y="7098"/>
                </a:lnTo>
                <a:lnTo>
                  <a:pt x="18056" y="8422"/>
                </a:lnTo>
                <a:lnTo>
                  <a:pt x="17967" y="9567"/>
                </a:lnTo>
                <a:lnTo>
                  <a:pt x="21600" y="9567"/>
                </a:lnTo>
                <a:lnTo>
                  <a:pt x="21600" y="11146"/>
                </a:lnTo>
                <a:lnTo>
                  <a:pt x="15916" y="11146"/>
                </a:lnTo>
                <a:lnTo>
                  <a:pt x="15916" y="21600"/>
                </a:lnTo>
                <a:lnTo>
                  <a:pt x="14108" y="21600"/>
                </a:lnTo>
                <a:lnTo>
                  <a:pt x="14108" y="11146"/>
                </a:lnTo>
                <a:lnTo>
                  <a:pt x="7492" y="11146"/>
                </a:lnTo>
                <a:lnTo>
                  <a:pt x="7492" y="21600"/>
                </a:lnTo>
                <a:lnTo>
                  <a:pt x="5684" y="21600"/>
                </a:lnTo>
                <a:lnTo>
                  <a:pt x="5684" y="11146"/>
                </a:lnTo>
                <a:lnTo>
                  <a:pt x="0" y="11146"/>
                </a:lnTo>
                <a:lnTo>
                  <a:pt x="0" y="9567"/>
                </a:lnTo>
                <a:lnTo>
                  <a:pt x="16183" y="9567"/>
                </a:lnTo>
                <a:lnTo>
                  <a:pt x="16282" y="8347"/>
                </a:lnTo>
                <a:lnTo>
                  <a:pt x="16359" y="6936"/>
                </a:lnTo>
                <a:lnTo>
                  <a:pt x="16415" y="5335"/>
                </a:lnTo>
                <a:lnTo>
                  <a:pt x="16448" y="3542"/>
                </a:lnTo>
                <a:lnTo>
                  <a:pt x="16459" y="1559"/>
                </a:lnTo>
                <a:lnTo>
                  <a:pt x="3509" y="1559"/>
                </a:lnTo>
                <a:lnTo>
                  <a:pt x="3509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hape 92"/>
          <p:cNvSpPr/>
          <p:nvPr/>
        </p:nvSpPr>
        <p:spPr>
          <a:xfrm>
            <a:off x="4704460" y="3090416"/>
            <a:ext cx="452376" cy="37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20" y="0"/>
                </a:moveTo>
                <a:lnTo>
                  <a:pt x="12219" y="0"/>
                </a:lnTo>
                <a:lnTo>
                  <a:pt x="12219" y="4835"/>
                </a:lnTo>
                <a:lnTo>
                  <a:pt x="20302" y="4835"/>
                </a:lnTo>
                <a:lnTo>
                  <a:pt x="20302" y="7696"/>
                </a:lnTo>
                <a:lnTo>
                  <a:pt x="12183" y="7696"/>
                </a:lnTo>
                <a:lnTo>
                  <a:pt x="12418" y="9353"/>
                </a:lnTo>
                <a:lnTo>
                  <a:pt x="13973" y="12626"/>
                </a:lnTo>
                <a:lnTo>
                  <a:pt x="15293" y="14241"/>
                </a:lnTo>
                <a:lnTo>
                  <a:pt x="16813" y="15688"/>
                </a:lnTo>
                <a:lnTo>
                  <a:pt x="19967" y="17628"/>
                </a:lnTo>
                <a:lnTo>
                  <a:pt x="21600" y="18122"/>
                </a:lnTo>
                <a:lnTo>
                  <a:pt x="19787" y="20720"/>
                </a:lnTo>
                <a:lnTo>
                  <a:pt x="17041" y="19246"/>
                </a:lnTo>
                <a:lnTo>
                  <a:pt x="14341" y="17095"/>
                </a:lnTo>
                <a:lnTo>
                  <a:pt x="12129" y="14714"/>
                </a:lnTo>
                <a:lnTo>
                  <a:pt x="10836" y="12532"/>
                </a:lnTo>
                <a:lnTo>
                  <a:pt x="10296" y="13664"/>
                </a:lnTo>
                <a:lnTo>
                  <a:pt x="8541" y="16151"/>
                </a:lnTo>
                <a:lnTo>
                  <a:pt x="5991" y="18806"/>
                </a:lnTo>
                <a:lnTo>
                  <a:pt x="3288" y="20853"/>
                </a:lnTo>
                <a:lnTo>
                  <a:pt x="1916" y="21600"/>
                </a:lnTo>
                <a:lnTo>
                  <a:pt x="0" y="19238"/>
                </a:lnTo>
                <a:lnTo>
                  <a:pt x="1705" y="18508"/>
                </a:lnTo>
                <a:lnTo>
                  <a:pt x="3347" y="17500"/>
                </a:lnTo>
                <a:lnTo>
                  <a:pt x="4925" y="16211"/>
                </a:lnTo>
                <a:lnTo>
                  <a:pt x="6440" y="14645"/>
                </a:lnTo>
                <a:lnTo>
                  <a:pt x="7741" y="12935"/>
                </a:lnTo>
                <a:lnTo>
                  <a:pt x="9280" y="9460"/>
                </a:lnTo>
                <a:lnTo>
                  <a:pt x="9520" y="7696"/>
                </a:lnTo>
                <a:lnTo>
                  <a:pt x="1152" y="7696"/>
                </a:lnTo>
                <a:lnTo>
                  <a:pt x="1152" y="4835"/>
                </a:lnTo>
                <a:lnTo>
                  <a:pt x="9520" y="4835"/>
                </a:lnTo>
                <a:lnTo>
                  <a:pt x="9520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Shape 93"/>
          <p:cNvSpPr/>
          <p:nvPr/>
        </p:nvSpPr>
        <p:spPr>
          <a:xfrm>
            <a:off x="5945632" y="3078859"/>
            <a:ext cx="163704" cy="413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323" y="0"/>
                </a:lnTo>
                <a:lnTo>
                  <a:pt x="7323" y="10389"/>
                </a:lnTo>
                <a:lnTo>
                  <a:pt x="21600" y="10389"/>
                </a:lnTo>
                <a:lnTo>
                  <a:pt x="21600" y="12975"/>
                </a:lnTo>
                <a:lnTo>
                  <a:pt x="7323" y="12975"/>
                </a:lnTo>
                <a:lnTo>
                  <a:pt x="732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hape 94"/>
          <p:cNvSpPr/>
          <p:nvPr/>
        </p:nvSpPr>
        <p:spPr>
          <a:xfrm>
            <a:off x="5226429" y="3078859"/>
            <a:ext cx="55374" cy="717677"/>
          </a:xfrm>
          <a:prstGeom prst="rect">
            <a:avLst/>
          </a:prstGeom>
          <a:ln w="9143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Shape 95"/>
          <p:cNvSpPr/>
          <p:nvPr/>
        </p:nvSpPr>
        <p:spPr>
          <a:xfrm>
            <a:off x="5442584" y="3072128"/>
            <a:ext cx="427483" cy="407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17" y="0"/>
                </a:moveTo>
                <a:lnTo>
                  <a:pt x="12334" y="0"/>
                </a:lnTo>
                <a:lnTo>
                  <a:pt x="12334" y="4444"/>
                </a:lnTo>
                <a:lnTo>
                  <a:pt x="20605" y="4444"/>
                </a:lnTo>
                <a:lnTo>
                  <a:pt x="20605" y="7023"/>
                </a:lnTo>
                <a:lnTo>
                  <a:pt x="12334" y="7023"/>
                </a:lnTo>
                <a:lnTo>
                  <a:pt x="12334" y="8268"/>
                </a:lnTo>
                <a:lnTo>
                  <a:pt x="13056" y="11218"/>
                </a:lnTo>
                <a:lnTo>
                  <a:pt x="15221" y="14274"/>
                </a:lnTo>
                <a:lnTo>
                  <a:pt x="16700" y="15701"/>
                </a:lnTo>
                <a:lnTo>
                  <a:pt x="19890" y="17787"/>
                </a:lnTo>
                <a:lnTo>
                  <a:pt x="21600" y="18449"/>
                </a:lnTo>
                <a:lnTo>
                  <a:pt x="19758" y="20832"/>
                </a:lnTo>
                <a:lnTo>
                  <a:pt x="17024" y="19237"/>
                </a:lnTo>
                <a:lnTo>
                  <a:pt x="14458" y="17176"/>
                </a:lnTo>
                <a:lnTo>
                  <a:pt x="12339" y="14933"/>
                </a:lnTo>
                <a:lnTo>
                  <a:pt x="10941" y="12806"/>
                </a:lnTo>
                <a:lnTo>
                  <a:pt x="10291" y="14031"/>
                </a:lnTo>
                <a:lnTo>
                  <a:pt x="8472" y="16495"/>
                </a:lnTo>
                <a:lnTo>
                  <a:pt x="6040" y="18909"/>
                </a:lnTo>
                <a:lnTo>
                  <a:pt x="3451" y="20843"/>
                </a:lnTo>
                <a:lnTo>
                  <a:pt x="2124" y="21600"/>
                </a:lnTo>
                <a:lnTo>
                  <a:pt x="0" y="19392"/>
                </a:lnTo>
                <a:lnTo>
                  <a:pt x="1856" y="18556"/>
                </a:lnTo>
                <a:lnTo>
                  <a:pt x="3582" y="17483"/>
                </a:lnTo>
                <a:lnTo>
                  <a:pt x="5182" y="16175"/>
                </a:lnTo>
                <a:lnTo>
                  <a:pt x="6655" y="14631"/>
                </a:lnTo>
                <a:lnTo>
                  <a:pt x="7889" y="12987"/>
                </a:lnTo>
                <a:lnTo>
                  <a:pt x="9301" y="9806"/>
                </a:lnTo>
                <a:lnTo>
                  <a:pt x="9478" y="8268"/>
                </a:lnTo>
                <a:lnTo>
                  <a:pt x="9478" y="7023"/>
                </a:lnTo>
                <a:lnTo>
                  <a:pt x="1239" y="7023"/>
                </a:lnTo>
                <a:lnTo>
                  <a:pt x="1239" y="4444"/>
                </a:lnTo>
                <a:lnTo>
                  <a:pt x="9517" y="4444"/>
                </a:lnTo>
                <a:lnTo>
                  <a:pt x="9517" y="0"/>
                </a:lnTo>
                <a:close/>
              </a:path>
            </a:pathLst>
          </a:custGeom>
          <a:ln w="9144">
            <a:solidFill>
              <a:srgbClr val="EEE6D4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Shape 96"/>
          <p:cNvSpPr/>
          <p:nvPr/>
        </p:nvSpPr>
        <p:spPr>
          <a:xfrm>
            <a:off x="2190165" y="2907029"/>
            <a:ext cx="262636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B56F35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20525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Shape 200"/>
          <p:cNvSpPr/>
          <p:nvPr/>
        </p:nvSpPr>
        <p:spPr>
          <a:xfrm>
            <a:off x="924992" y="1424364"/>
            <a:ext cx="2290093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하면함 ( 웹 프로그래밍 )</a:t>
            </a:r>
          </a:p>
        </p:txBody>
      </p:sp>
      <p:sp>
        <p:nvSpPr>
          <p:cNvPr id="201" name="Shape 201"/>
          <p:cNvSpPr/>
          <p:nvPr/>
        </p:nvSpPr>
        <p:spPr>
          <a:xfrm>
            <a:off x="624456" y="1974174"/>
            <a:ext cx="3381687" cy="450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‘같이 할 사람을 찾아주는 요즘 말로 파티를 구해주는 웹페이지’를 개발하는데 프론트엔드와 백엔드 역할 둘다 맡았습니다. 그리고 수행평가로 끝나지 않고 교내 디지컬 콘텐츠 경진대회에도 제출하였습니다. </a:t>
            </a:r>
          </a:p>
        </p:txBody>
      </p:sp>
      <p:sp>
        <p:nvSpPr>
          <p:cNvPr id="202" name="Shape 202"/>
          <p:cNvSpPr/>
          <p:nvPr/>
        </p:nvSpPr>
        <p:spPr>
          <a:xfrm>
            <a:off x="1242010" y="85344"/>
            <a:ext cx="1631853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학교 프로젝트</a:t>
            </a:r>
          </a:p>
        </p:txBody>
      </p:sp>
      <p:pic>
        <p:nvPicPr>
          <p:cNvPr id="203" name="스크린샷 2015-11-02 오후 4.25.28.png"/>
          <p:cNvPicPr>
            <a:picLocks noChangeAspect="1"/>
          </p:cNvPicPr>
          <p:nvPr/>
        </p:nvPicPr>
        <p:blipFill>
          <a:blip r:embed="rId4">
            <a:extLst/>
          </a:blip>
          <a:srcRect l="6901" t="0" r="6901" b="28692"/>
          <a:stretch>
            <a:fillRect/>
          </a:stretch>
        </p:blipFill>
        <p:spPr>
          <a:xfrm>
            <a:off x="4824236" y="1210955"/>
            <a:ext cx="3940969" cy="1663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스크린샷 2015-11-02 오후 4.27.02 1.png"/>
          <p:cNvPicPr>
            <a:picLocks noChangeAspect="1"/>
          </p:cNvPicPr>
          <p:nvPr/>
        </p:nvPicPr>
        <p:blipFill>
          <a:blip r:embed="rId5">
            <a:extLst/>
          </a:blip>
          <a:srcRect l="0" t="0" r="27436" b="17896"/>
          <a:stretch>
            <a:fillRect/>
          </a:stretch>
        </p:blipFill>
        <p:spPr>
          <a:xfrm>
            <a:off x="4556043" y="2528927"/>
            <a:ext cx="3941116" cy="225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스크린샷 2015-11-02 오후 4.26.20.png"/>
          <p:cNvPicPr>
            <a:picLocks noChangeAspect="1"/>
          </p:cNvPicPr>
          <p:nvPr/>
        </p:nvPicPr>
        <p:blipFill>
          <a:blip r:embed="rId6">
            <a:extLst/>
          </a:blip>
          <a:srcRect l="14872" t="13272" r="24534" b="21714"/>
          <a:stretch>
            <a:fillRect/>
          </a:stretch>
        </p:blipFill>
        <p:spPr>
          <a:xfrm>
            <a:off x="4073678" y="3747677"/>
            <a:ext cx="3943154" cy="2152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Shape 209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Shape 211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Shape 212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13" name="Shape 213"/>
          <p:cNvSpPr/>
          <p:nvPr/>
        </p:nvSpPr>
        <p:spPr>
          <a:xfrm>
            <a:off x="924992" y="1424364"/>
            <a:ext cx="398104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안드로이드 소수전공 기초 “Sunrin Quiz”</a:t>
            </a:r>
          </a:p>
        </p:txBody>
      </p:sp>
      <p:sp>
        <p:nvSpPr>
          <p:cNvPr id="214" name="Shape 214"/>
          <p:cNvSpPr/>
          <p:nvPr/>
        </p:nvSpPr>
        <p:spPr>
          <a:xfrm>
            <a:off x="624456" y="1974174"/>
            <a:ext cx="3381687" cy="350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안드로이드 소수전공을 듣기 전엔 안드로이드의 구조를 이해하지 못하였지만 소수전공을 듣고 기초를 이해하여 안드로이드 개발을 시작 하는데 도움이 되었습니다.</a:t>
            </a:r>
          </a:p>
        </p:txBody>
      </p:sp>
      <p:sp>
        <p:nvSpPr>
          <p:cNvPr id="215" name="Shape 215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5436108" y="1527796"/>
            <a:ext cx="2641855" cy="43954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9" name="Shape 219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Shape 220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>
            <a:off x="645198" y="14462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>
            <a:off x="786041" y="14462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24" name="Shape 224"/>
          <p:cNvSpPr/>
          <p:nvPr/>
        </p:nvSpPr>
        <p:spPr>
          <a:xfrm>
            <a:off x="924992" y="1373564"/>
            <a:ext cx="2406295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안드로이드 소수전공 심화</a:t>
            </a:r>
          </a:p>
        </p:txBody>
      </p:sp>
      <p:sp>
        <p:nvSpPr>
          <p:cNvPr id="225" name="Shape 225"/>
          <p:cNvSpPr/>
          <p:nvPr/>
        </p:nvSpPr>
        <p:spPr>
          <a:xfrm>
            <a:off x="624456" y="1923374"/>
            <a:ext cx="3381687" cy="450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안드로이드 심화과정 소수전공 프로젝트로 가고싶은 장소를 입력하면 여러 장소의 정보를 네이버 Open API를 이용해 파싱해 보여주고 바로 전화걸기기능, 누르면 지도를 보여주는 기능이 있는 앱을 제작했습니다.</a:t>
            </a:r>
          </a:p>
        </p:txBody>
      </p:sp>
      <p:sp>
        <p:nvSpPr>
          <p:cNvPr id="226" name="Shape 226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27" name="KakaoTalk_Photo_2015-12-19-23-32-33_88.jpg"/>
          <p:cNvPicPr>
            <a:picLocks noChangeAspect="1"/>
          </p:cNvPicPr>
          <p:nvPr/>
        </p:nvPicPr>
        <p:blipFill>
          <a:blip r:embed="rId4">
            <a:extLst/>
          </a:blip>
          <a:srcRect l="0" t="5109" r="0" b="0"/>
          <a:stretch>
            <a:fillRect/>
          </a:stretch>
        </p:blipFill>
        <p:spPr>
          <a:xfrm>
            <a:off x="5706533" y="1679707"/>
            <a:ext cx="3175001" cy="5021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KakaoTalk_Photo_2015-12-19-23-32-31_77.jpg"/>
          <p:cNvPicPr>
            <a:picLocks noChangeAspect="1"/>
          </p:cNvPicPr>
          <p:nvPr/>
        </p:nvPicPr>
        <p:blipFill>
          <a:blip r:embed="rId5">
            <a:extLst/>
          </a:blip>
          <a:srcRect l="0" t="5328" r="0" b="0"/>
          <a:stretch>
            <a:fillRect/>
          </a:stretch>
        </p:blipFill>
        <p:spPr>
          <a:xfrm>
            <a:off x="4411133" y="1043426"/>
            <a:ext cx="3175001" cy="5009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Shape 231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Shape 232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Shape 233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Shape 234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Shape 235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36" name="Shape 236"/>
          <p:cNvSpPr/>
          <p:nvPr/>
        </p:nvSpPr>
        <p:spPr>
          <a:xfrm>
            <a:off x="924992" y="1424364"/>
            <a:ext cx="181307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애플파이 기획강의 </a:t>
            </a:r>
          </a:p>
        </p:txBody>
      </p:sp>
      <p:sp>
        <p:nvSpPr>
          <p:cNvPr id="237" name="Shape 237"/>
          <p:cNvSpPr/>
          <p:nvPr/>
        </p:nvSpPr>
        <p:spPr>
          <a:xfrm>
            <a:off x="624456" y="1974174"/>
            <a:ext cx="3381687" cy="3397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애플파이 기획강의에서    1학년 후배들의 기획, 사용자들의 갑작스러운 생리현상을 웨어러블 디바이스와 연동해 관리해주는 앱 “</a:t>
            </a:r>
            <a:r>
              <a:rPr>
                <a:solidFill>
                  <a:srgbClr val="000000"/>
                </a:solidFill>
              </a:rPr>
              <a:t>오늘의 급똥</a:t>
            </a:r>
            <a:r>
              <a:t>”을 피드백해주고 3등을 수상하였습니다</a:t>
            </a:r>
          </a:p>
        </p:txBody>
      </p:sp>
      <p:sp>
        <p:nvSpPr>
          <p:cNvPr id="238" name="Shape 238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39" name="KakaoTalk_Photo_2015-09-09-00-12-56.jpeg"/>
          <p:cNvPicPr>
            <a:picLocks noChangeAspect="1"/>
          </p:cNvPicPr>
          <p:nvPr/>
        </p:nvPicPr>
        <p:blipFill>
          <a:blip r:embed="rId4">
            <a:extLst/>
          </a:blip>
          <a:srcRect l="15938" t="2837" r="4621" b="11742"/>
          <a:stretch>
            <a:fillRect/>
          </a:stretch>
        </p:blipFill>
        <p:spPr>
          <a:xfrm>
            <a:off x="4220841" y="1957734"/>
            <a:ext cx="4516495" cy="3230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47" name="Shape 247"/>
          <p:cNvSpPr/>
          <p:nvPr/>
        </p:nvSpPr>
        <p:spPr>
          <a:xfrm>
            <a:off x="924992" y="1424364"/>
            <a:ext cx="2545933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비즈위크 : 김호정 아나운서</a:t>
            </a:r>
          </a:p>
        </p:txBody>
      </p:sp>
      <p:sp>
        <p:nvSpPr>
          <p:cNvPr id="248" name="Shape 248"/>
          <p:cNvSpPr/>
          <p:nvPr/>
        </p:nvSpPr>
        <p:spPr>
          <a:xfrm>
            <a:off x="624456" y="1974174"/>
            <a:ext cx="3381687" cy="3881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김호정 아나운서님의 스피치 강연에서 말을 거울을 보며 연습하셨다는 것과 말은 하는게 아니라 들려 </a:t>
            </a:r>
            <a:r>
              <a:rPr>
                <a:solidFill>
                  <a:srgbClr val="000000"/>
                </a:solidFill>
              </a:rPr>
              <a:t>주는것</a:t>
            </a:r>
            <a:r>
              <a:t>이라고 하신게 가장 인상 깊었습니다.</a:t>
            </a:r>
          </a:p>
          <a:p>
            <a:pPr>
              <a:lnSpc>
                <a:spcPct val="120000"/>
              </a:lnSpc>
              <a:defRPr sz="25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저에겐 꼭 필요한 강연이어서 좋은 시간이었습니다.</a:t>
            </a:r>
          </a:p>
        </p:txBody>
      </p:sp>
      <p:sp>
        <p:nvSpPr>
          <p:cNvPr id="249" name="Shape 249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Shape 250"/>
          <p:cNvSpPr/>
          <p:nvPr/>
        </p:nvSpPr>
        <p:spPr>
          <a:xfrm>
            <a:off x="4355972" y="2203704"/>
            <a:ext cx="4165601" cy="3055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Shape 253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Shape 254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Shape 255"/>
          <p:cNvSpPr/>
          <p:nvPr/>
        </p:nvSpPr>
        <p:spPr>
          <a:xfrm>
            <a:off x="645198" y="1738374"/>
            <a:ext cx="147194" cy="216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Shape 256"/>
          <p:cNvSpPr/>
          <p:nvPr/>
        </p:nvSpPr>
        <p:spPr>
          <a:xfrm>
            <a:off x="786041" y="1738374"/>
            <a:ext cx="147194" cy="216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7" name="Shape 257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58" name="Shape 258"/>
          <p:cNvSpPr/>
          <p:nvPr/>
        </p:nvSpPr>
        <p:spPr>
          <a:xfrm>
            <a:off x="924992" y="1652964"/>
            <a:ext cx="1952716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비즈위크 : 창업 강의</a:t>
            </a:r>
          </a:p>
        </p:txBody>
      </p:sp>
      <p:sp>
        <p:nvSpPr>
          <p:cNvPr id="259" name="Shape 259"/>
          <p:cNvSpPr/>
          <p:nvPr/>
        </p:nvSpPr>
        <p:spPr>
          <a:xfrm>
            <a:off x="624456" y="2202774"/>
            <a:ext cx="3381687" cy="2914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창업해보면 재밌겠다 하는 생각이 있었는데 창업의 관한 강의를 듣게 되었습니다. </a:t>
            </a:r>
            <a:r>
              <a:rPr>
                <a:solidFill>
                  <a:srgbClr val="000000"/>
                </a:solidFill>
              </a:rPr>
              <a:t>창업의 중요성, 마케팅 방법</a:t>
            </a:r>
            <a:r>
              <a:t> 등을 자세히설명해 주셔서 좋은 시간이었습니다.</a:t>
            </a:r>
          </a:p>
        </p:txBody>
      </p:sp>
      <p:sp>
        <p:nvSpPr>
          <p:cNvPr id="260" name="Shape 260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61" name="스크린샷 2015-09-08 오후 11.57.23.png"/>
          <p:cNvPicPr>
            <a:picLocks noChangeAspect="1"/>
          </p:cNvPicPr>
          <p:nvPr/>
        </p:nvPicPr>
        <p:blipFill>
          <a:blip r:embed="rId4">
            <a:extLst/>
          </a:blip>
          <a:srcRect l="5830" t="0" r="5830" b="0"/>
          <a:stretch>
            <a:fillRect/>
          </a:stretch>
        </p:blipFill>
        <p:spPr>
          <a:xfrm>
            <a:off x="4077762" y="1866900"/>
            <a:ext cx="4925220" cy="312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Shape 264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Shape 265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Shape 266"/>
          <p:cNvSpPr/>
          <p:nvPr/>
        </p:nvSpPr>
        <p:spPr>
          <a:xfrm>
            <a:off x="645198" y="1852674"/>
            <a:ext cx="147194" cy="216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Shape 267"/>
          <p:cNvSpPr/>
          <p:nvPr/>
        </p:nvSpPr>
        <p:spPr>
          <a:xfrm>
            <a:off x="786041" y="1852674"/>
            <a:ext cx="147194" cy="2160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8" name="Shape 268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경험</a:t>
            </a:r>
          </a:p>
        </p:txBody>
      </p:sp>
      <p:sp>
        <p:nvSpPr>
          <p:cNvPr id="269" name="Shape 269"/>
          <p:cNvSpPr/>
          <p:nvPr/>
        </p:nvSpPr>
        <p:spPr>
          <a:xfrm>
            <a:off x="924992" y="1767264"/>
            <a:ext cx="198368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비즈위크 :3D 프린터</a:t>
            </a:r>
          </a:p>
        </p:txBody>
      </p:sp>
      <p:sp>
        <p:nvSpPr>
          <p:cNvPr id="270" name="Shape 270"/>
          <p:cNvSpPr/>
          <p:nvPr/>
        </p:nvSpPr>
        <p:spPr>
          <a:xfrm>
            <a:off x="624456" y="2317074"/>
            <a:ext cx="3381687" cy="243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주식회사 로킷의 하순태님께서 요즘 핫한 </a:t>
            </a:r>
            <a:r>
              <a:rPr>
                <a:solidFill>
                  <a:srgbClr val="000000"/>
                </a:solidFill>
              </a:rPr>
              <a:t>3D프린터</a:t>
            </a:r>
            <a:r>
              <a:t>의 동작원리와 동작방법,역사 등을 설명해주셔서 요즘 경험을 할 수 있었습니다</a:t>
            </a:r>
          </a:p>
        </p:txBody>
      </p:sp>
      <p:sp>
        <p:nvSpPr>
          <p:cNvPr id="271" name="Shape 271"/>
          <p:cNvSpPr/>
          <p:nvPr/>
        </p:nvSpPr>
        <p:spPr>
          <a:xfrm>
            <a:off x="169772" y="157734"/>
            <a:ext cx="999986" cy="2794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72" name="스크린샷 2015-09-09 오전 12.21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5650" y="1758950"/>
            <a:ext cx="4381500" cy="334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2296414" y="2840608"/>
            <a:ext cx="4316731" cy="5966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Shape 275"/>
          <p:cNvSpPr/>
          <p:nvPr/>
        </p:nvSpPr>
        <p:spPr>
          <a:xfrm>
            <a:off x="-1" y="6453339"/>
            <a:ext cx="899593" cy="404662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>
            <a:off x="169773" y="160654"/>
            <a:ext cx="947077" cy="2739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00"/>
          <p:cNvSpPr/>
          <p:nvPr/>
        </p:nvSpPr>
        <p:spPr>
          <a:xfrm>
            <a:off x="-177861" y="-1486579"/>
            <a:ext cx="1126110" cy="28295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hape 101"/>
          <p:cNvSpPr/>
          <p:nvPr/>
        </p:nvSpPr>
        <p:spPr>
          <a:xfrm>
            <a:off x="179514" y="6353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Shape 102"/>
          <p:cNvSpPr/>
          <p:nvPr/>
        </p:nvSpPr>
        <p:spPr>
          <a:xfrm>
            <a:off x="179514" y="635307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Shape 103"/>
          <p:cNvSpPr/>
          <p:nvPr/>
        </p:nvSpPr>
        <p:spPr>
          <a:xfrm>
            <a:off x="1142888" y="1512821"/>
            <a:ext cx="6858224" cy="4435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2005년</a:t>
            </a:r>
            <a:r>
              <a:t> </a:t>
            </a:r>
            <a:r>
              <a:rPr>
                <a:solidFill>
                  <a:srgbClr val="DD8346"/>
                </a:solidFill>
              </a:rPr>
              <a:t>창신초등학교 입학</a:t>
            </a:r>
            <a:endParaRPr>
              <a:solidFill>
                <a:srgbClr val="DD8346"/>
              </a:solidFill>
            </a:endParaRPr>
          </a:p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2011년</a:t>
            </a:r>
            <a:r>
              <a:t> </a:t>
            </a:r>
            <a:r>
              <a:rPr>
                <a:solidFill>
                  <a:srgbClr val="DD8346"/>
                </a:solidFill>
              </a:rPr>
              <a:t>창신초등학교 졸업</a:t>
            </a:r>
            <a:endParaRPr>
              <a:solidFill>
                <a:srgbClr val="DD8346"/>
              </a:solidFill>
            </a:endParaRPr>
          </a:p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2011년</a:t>
            </a:r>
            <a:r>
              <a:t> </a:t>
            </a:r>
            <a:r>
              <a:rPr>
                <a:solidFill>
                  <a:srgbClr val="DD8346"/>
                </a:solidFill>
              </a:rPr>
              <a:t>동성중학교 입학</a:t>
            </a:r>
            <a:endParaRPr>
              <a:solidFill>
                <a:srgbClr val="DD8346"/>
              </a:solidFill>
            </a:endParaRPr>
          </a:p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2014년</a:t>
            </a:r>
            <a:r>
              <a:t> </a:t>
            </a:r>
            <a:r>
              <a:rPr>
                <a:solidFill>
                  <a:srgbClr val="DD8346"/>
                </a:solidFill>
              </a:rPr>
              <a:t>동성중학교 졸업</a:t>
            </a:r>
            <a:endParaRPr>
              <a:solidFill>
                <a:srgbClr val="DD8346"/>
              </a:solidFill>
            </a:endParaRPr>
          </a:p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2014년</a:t>
            </a:r>
            <a:r>
              <a:t> </a:t>
            </a:r>
            <a:r>
              <a:rPr b="1">
                <a:solidFill>
                  <a:srgbClr val="DD8346"/>
                </a:solidFill>
              </a:rPr>
              <a:t>선린인터넷고등학교 입학</a:t>
            </a:r>
            <a:endParaRPr b="1">
              <a:solidFill>
                <a:srgbClr val="DD8346"/>
              </a:solidFill>
            </a:endParaRPr>
          </a:p>
          <a:p>
            <a:pPr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A7A7A7"/>
                </a:solidFill>
              </a:rPr>
              <a:t>모바일 개발 동아리 애플파이</a:t>
            </a:r>
            <a:r>
              <a:t> </a:t>
            </a:r>
            <a:r>
              <a:rPr b="1">
                <a:solidFill>
                  <a:srgbClr val="DD8346"/>
                </a:solidFill>
              </a:rPr>
              <a:t>5.5기 개발자</a:t>
            </a:r>
          </a:p>
        </p:txBody>
      </p:sp>
      <p:sp>
        <p:nvSpPr>
          <p:cNvPr id="104" name="Shape 104"/>
          <p:cNvSpPr/>
          <p:nvPr/>
        </p:nvSpPr>
        <p:spPr>
          <a:xfrm>
            <a:off x="1242010" y="50287"/>
            <a:ext cx="1978749" cy="494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200"/>
              <a:t>ABOUT</a:t>
            </a:r>
            <a:r>
              <a:t> 최창규</a:t>
            </a:r>
          </a:p>
        </p:txBody>
      </p:sp>
      <p:pic>
        <p:nvPicPr>
          <p:cNvPr id="105" name="스크린샷 2015-09-08 오후 10.43.4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22328" y="6649072"/>
            <a:ext cx="1034882" cy="273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hape 108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09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hape 110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Shape 111"/>
          <p:cNvSpPr/>
          <p:nvPr/>
        </p:nvSpPr>
        <p:spPr>
          <a:xfrm>
            <a:off x="4640706" y="881790"/>
            <a:ext cx="3938652" cy="55664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Shape 112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Shape 113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Shape 114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참가</a:t>
            </a:r>
          </a:p>
        </p:txBody>
      </p:sp>
      <p:sp>
        <p:nvSpPr>
          <p:cNvPr id="115" name="Shape 115"/>
          <p:cNvSpPr/>
          <p:nvPr/>
        </p:nvSpPr>
        <p:spPr>
          <a:xfrm>
            <a:off x="924510" y="2040536"/>
            <a:ext cx="3381687" cy="300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838C8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캐릭터가 수박 바나나,사과와 같은 아기자기한 과일 아이템들을 이용하여 </a:t>
            </a:r>
            <a:r>
              <a:rPr>
                <a:solidFill>
                  <a:srgbClr val="000000"/>
                </a:solidFill>
              </a:rPr>
              <a:t>장애물을 피해</a:t>
            </a:r>
            <a:r>
              <a:t> 당근을 </a:t>
            </a:r>
            <a:r>
              <a:rPr>
                <a:solidFill>
                  <a:srgbClr val="000000"/>
                </a:solidFill>
              </a:rPr>
              <a:t>찾아 나가는</a:t>
            </a:r>
            <a:r>
              <a:t> 횡스크룰 게임을 기획했습니다.</a:t>
            </a:r>
          </a:p>
        </p:txBody>
      </p:sp>
      <p:sp>
        <p:nvSpPr>
          <p:cNvPr id="116" name="Shape 116"/>
          <p:cNvSpPr/>
          <p:nvPr/>
        </p:nvSpPr>
        <p:spPr>
          <a:xfrm>
            <a:off x="924992" y="1424364"/>
            <a:ext cx="365275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STAC 2014 제안서 LOST CARROT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Shape 119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Shape 120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Shape 121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Shape 122"/>
          <p:cNvSpPr/>
          <p:nvPr/>
        </p:nvSpPr>
        <p:spPr>
          <a:xfrm>
            <a:off x="695998" y="2182874"/>
            <a:ext cx="147194" cy="2160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Shape 123"/>
          <p:cNvSpPr/>
          <p:nvPr/>
        </p:nvSpPr>
        <p:spPr>
          <a:xfrm>
            <a:off x="836840" y="2182874"/>
            <a:ext cx="147194" cy="2160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참가</a:t>
            </a:r>
          </a:p>
        </p:txBody>
      </p:sp>
      <p:sp>
        <p:nvSpPr>
          <p:cNvPr id="125" name="Shape 125"/>
          <p:cNvSpPr/>
          <p:nvPr/>
        </p:nvSpPr>
        <p:spPr>
          <a:xfrm>
            <a:off x="678710" y="2800982"/>
            <a:ext cx="3141538" cy="237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500">
                <a:solidFill>
                  <a:srgbClr val="838C8C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사용자가 </a:t>
            </a:r>
            <a:r>
              <a:rPr>
                <a:solidFill>
                  <a:srgbClr val="000000"/>
                </a:solidFill>
              </a:rPr>
              <a:t>입력한 방향키에 따른 구조물이 이동</a:t>
            </a:r>
            <a:r>
              <a:t>하는데 이를 이용해 도착지점으로 이동하는 웹 게임을 개발하였습니다</a:t>
            </a:r>
          </a:p>
        </p:txBody>
      </p:sp>
      <p:sp>
        <p:nvSpPr>
          <p:cNvPr id="126" name="Shape 126"/>
          <p:cNvSpPr/>
          <p:nvPr/>
        </p:nvSpPr>
        <p:spPr>
          <a:xfrm>
            <a:off x="975792" y="2097464"/>
            <a:ext cx="278061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2014 모바일 콘텐츠 경진대회</a:t>
            </a:r>
          </a:p>
        </p:txBody>
      </p:sp>
      <p:sp>
        <p:nvSpPr>
          <p:cNvPr id="127" name="Shape 127"/>
          <p:cNvSpPr/>
          <p:nvPr/>
        </p:nvSpPr>
        <p:spPr>
          <a:xfrm>
            <a:off x="4512309" y="2604897"/>
            <a:ext cx="4169791" cy="19042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Shape 130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Shape 132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Shape 133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Shape 135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참가</a:t>
            </a:r>
          </a:p>
        </p:txBody>
      </p:sp>
      <p:pic>
        <p:nvPicPr>
          <p:cNvPr id="136" name="device-2015-07-15-1638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2216" y="1051884"/>
            <a:ext cx="2456966" cy="4367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device-2015-07-15-1643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71662" y="1574861"/>
            <a:ext cx="2456966" cy="4367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device-2015-07-15-1638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5975" y="2417148"/>
            <a:ext cx="2261454" cy="402036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653577" y="2004145"/>
            <a:ext cx="3381687" cy="3509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외계인으로 부터 지구를 지키는 </a:t>
            </a:r>
            <a:r>
              <a:rPr>
                <a:solidFill>
                  <a:srgbClr val="000000"/>
                </a:solidFill>
              </a:rPr>
              <a:t>Space Guarder앱 게임</a:t>
            </a:r>
            <a:r>
              <a:t>을 개발했습니다.                 Space Guarder는 외계인의 공격을 방패로 튕겨내며 외계인을 처치하는 게임입니다.</a:t>
            </a:r>
          </a:p>
        </p:txBody>
      </p:sp>
      <p:sp>
        <p:nvSpPr>
          <p:cNvPr id="140" name="Shape 140"/>
          <p:cNvSpPr/>
          <p:nvPr/>
        </p:nvSpPr>
        <p:spPr>
          <a:xfrm>
            <a:off x="924992" y="1424364"/>
            <a:ext cx="2780614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2015 모바일 콘텐츠 경진대회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>
            <a:off x="1242010" y="85344"/>
            <a:ext cx="587503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참가</a:t>
            </a:r>
          </a:p>
        </p:txBody>
      </p:sp>
      <p:sp>
        <p:nvSpPr>
          <p:cNvPr id="149" name="Shape 149"/>
          <p:cNvSpPr/>
          <p:nvPr/>
        </p:nvSpPr>
        <p:spPr>
          <a:xfrm>
            <a:off x="924992" y="1424364"/>
            <a:ext cx="1912863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교내 과학의날 UCC</a:t>
            </a:r>
          </a:p>
        </p:txBody>
      </p:sp>
      <p:sp>
        <p:nvSpPr>
          <p:cNvPr id="150" name="Shape 150"/>
          <p:cNvSpPr/>
          <p:nvPr/>
        </p:nvSpPr>
        <p:spPr>
          <a:xfrm>
            <a:off x="624456" y="1974174"/>
            <a:ext cx="3381687" cy="2485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전기를 사용할 수 없을때의 불편할 점들을 보여주며 ‘</a:t>
            </a:r>
            <a:r>
              <a:rPr>
                <a:solidFill>
                  <a:srgbClr val="000000"/>
                </a:solidFill>
              </a:rPr>
              <a:t>전기를 절약하자</a:t>
            </a:r>
            <a:r>
              <a:t>!’의 주제를 가진 UCC를 제작하였습니다</a:t>
            </a:r>
          </a:p>
        </p:txBody>
      </p:sp>
      <p:pic>
        <p:nvPicPr>
          <p:cNvPr id="151" name="스크린샷 2015-09-09 오전 12.32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05276" y="565205"/>
            <a:ext cx="3822258" cy="2105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스크린샷 2015-09-09 오전 12.41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05276" y="2336505"/>
            <a:ext cx="3822258" cy="2184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스크린샷 2015-09-09 오전 12.42.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05276" y="4238359"/>
            <a:ext cx="3822258" cy="2405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스크린샷 2015-09-09 오전 12.44.18.png"/>
          <p:cNvPicPr>
            <a:picLocks noChangeAspect="1"/>
          </p:cNvPicPr>
          <p:nvPr/>
        </p:nvPicPr>
        <p:blipFill>
          <a:blip r:embed="rId7">
            <a:extLst/>
          </a:blip>
          <a:srcRect l="0" t="0" r="17442" b="24540"/>
          <a:stretch>
            <a:fillRect/>
          </a:stretch>
        </p:blipFill>
        <p:spPr>
          <a:xfrm>
            <a:off x="1695713" y="4398650"/>
            <a:ext cx="3171695" cy="2212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Shape 157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Shape 161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Shape 162"/>
          <p:cNvSpPr/>
          <p:nvPr/>
        </p:nvSpPr>
        <p:spPr>
          <a:xfrm>
            <a:off x="1242010" y="85344"/>
            <a:ext cx="1631853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학교 프로젝트</a:t>
            </a:r>
          </a:p>
        </p:txBody>
      </p:sp>
      <p:sp>
        <p:nvSpPr>
          <p:cNvPr id="163" name="Shape 163"/>
          <p:cNvSpPr/>
          <p:nvPr/>
        </p:nvSpPr>
        <p:spPr>
          <a:xfrm>
            <a:off x="5508116" y="3573017"/>
            <a:ext cx="3241676" cy="16108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Shape 164"/>
          <p:cNvSpPr/>
          <p:nvPr/>
        </p:nvSpPr>
        <p:spPr>
          <a:xfrm>
            <a:off x="5115178" y="2930779"/>
            <a:ext cx="3269489" cy="162877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Shape 165"/>
          <p:cNvSpPr/>
          <p:nvPr/>
        </p:nvSpPr>
        <p:spPr>
          <a:xfrm>
            <a:off x="4692141" y="2204847"/>
            <a:ext cx="3269489" cy="163474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Shape 166"/>
          <p:cNvSpPr/>
          <p:nvPr/>
        </p:nvSpPr>
        <p:spPr>
          <a:xfrm>
            <a:off x="624456" y="1974174"/>
            <a:ext cx="3381687" cy="3541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페이스북에 사람들이나 페이지에서 자신들이 먹은 음식들을 인증하는 글이 많이 올라오는데 </a:t>
            </a:r>
            <a:r>
              <a:rPr sz="2700">
                <a:solidFill>
                  <a:srgbClr val="000000"/>
                </a:solidFill>
              </a:rPr>
              <a:t>음식 사진 인증</a:t>
            </a:r>
            <a:r>
              <a:t>을 중</a:t>
            </a:r>
            <a:r>
              <a:rPr sz="2700"/>
              <a:t>요 </a:t>
            </a:r>
            <a:r>
              <a:rPr sz="2700">
                <a:solidFill>
                  <a:srgbClr val="000000"/>
                </a:solidFill>
              </a:rPr>
              <a:t>컨텐츠</a:t>
            </a:r>
            <a:r>
              <a:t>로 하는 웹 페이지를 기획하였습니다.</a:t>
            </a:r>
          </a:p>
        </p:txBody>
      </p:sp>
      <p:sp>
        <p:nvSpPr>
          <p:cNvPr id="167" name="Shape 167"/>
          <p:cNvSpPr/>
          <p:nvPr/>
        </p:nvSpPr>
        <p:spPr>
          <a:xfrm>
            <a:off x="975792" y="1424364"/>
            <a:ext cx="2883310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먹짤 게시판 (인터넷 웹디자인 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Shape 171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hape 172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Shape 173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Shape 175"/>
          <p:cNvSpPr/>
          <p:nvPr/>
        </p:nvSpPr>
        <p:spPr>
          <a:xfrm>
            <a:off x="924992" y="1424364"/>
            <a:ext cx="2946823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학교 홈페이지 ( 웹 프로그래밍 )</a:t>
            </a:r>
          </a:p>
        </p:txBody>
      </p:sp>
      <p:sp>
        <p:nvSpPr>
          <p:cNvPr id="176" name="Shape 176"/>
          <p:cNvSpPr/>
          <p:nvPr/>
        </p:nvSpPr>
        <p:spPr>
          <a:xfrm>
            <a:off x="624456" y="1974174"/>
            <a:ext cx="3381687" cy="2986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송석리 선생님의 </a:t>
            </a:r>
          </a:p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Design Thinking 수업</a:t>
            </a:r>
            <a:r>
              <a:t>으로 단계별로 한단계씩 만든 선린인터넷 고등학교 홈페이지 리디자인 프로젝트입니다</a:t>
            </a:r>
          </a:p>
        </p:txBody>
      </p:sp>
      <p:sp>
        <p:nvSpPr>
          <p:cNvPr id="177" name="Shape 177"/>
          <p:cNvSpPr/>
          <p:nvPr/>
        </p:nvSpPr>
        <p:spPr>
          <a:xfrm>
            <a:off x="4987119" y="3998191"/>
            <a:ext cx="3289301" cy="16230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>
            <a:off x="4987119" y="2388492"/>
            <a:ext cx="3312414" cy="164401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>
            <a:off x="4987119" y="1524383"/>
            <a:ext cx="3312414" cy="164376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/>
        </p:nvSpPr>
        <p:spPr>
          <a:xfrm>
            <a:off x="1242010" y="85344"/>
            <a:ext cx="1631853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학교 프로젝트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79514" y="584507"/>
            <a:ext cx="8784972" cy="5976621"/>
          </a:xfrm>
          <a:prstGeom prst="rect">
            <a:avLst/>
          </a:prstGeom>
          <a:solidFill>
            <a:srgbClr val="FAF8F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>
            <a:off x="169772" y="157734"/>
            <a:ext cx="997853" cy="276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>
            <a:off x="179514" y="559993"/>
            <a:ext cx="8784972" cy="5976621"/>
          </a:xfrm>
          <a:prstGeom prst="rect">
            <a:avLst/>
          </a:prstGeom>
          <a:ln w="6350">
            <a:solidFill>
              <a:srgbClr val="D9C39B"/>
            </a:solidFill>
            <a:prstDash val="dash"/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Shape 185"/>
          <p:cNvSpPr/>
          <p:nvPr/>
        </p:nvSpPr>
        <p:spPr>
          <a:xfrm>
            <a:off x="-1" y="6655662"/>
            <a:ext cx="755575" cy="202337"/>
          </a:xfrm>
          <a:prstGeom prst="rect">
            <a:avLst/>
          </a:prstGeom>
          <a:solidFill>
            <a:srgbClr val="EEE6D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Shape 186"/>
          <p:cNvSpPr/>
          <p:nvPr/>
        </p:nvSpPr>
        <p:spPr>
          <a:xfrm>
            <a:off x="645198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786041" y="1509774"/>
            <a:ext cx="147194" cy="216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>
            <a:off x="1242010" y="85344"/>
            <a:ext cx="1631853" cy="441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9CA7A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학교 프로젝트</a:t>
            </a:r>
          </a:p>
        </p:txBody>
      </p:sp>
      <p:sp>
        <p:nvSpPr>
          <p:cNvPr id="189" name="Shape 189"/>
          <p:cNvSpPr/>
          <p:nvPr/>
        </p:nvSpPr>
        <p:spPr>
          <a:xfrm>
            <a:off x="624456" y="1974174"/>
            <a:ext cx="3381687" cy="200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Gui를 이용한 프로젝트로 </a:t>
            </a:r>
          </a:p>
          <a:p>
            <a:pPr>
              <a:lnSpc>
                <a:spcPct val="120000"/>
              </a:lnSpc>
              <a:defRPr sz="26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같은 그림 찾기 게임을 만들었는데 저는 개발역할을 맡았습니다.</a:t>
            </a:r>
          </a:p>
        </p:txBody>
      </p:sp>
      <p:sp>
        <p:nvSpPr>
          <p:cNvPr id="190" name="Shape 190"/>
          <p:cNvSpPr/>
          <p:nvPr/>
        </p:nvSpPr>
        <p:spPr>
          <a:xfrm>
            <a:off x="975792" y="1424364"/>
            <a:ext cx="2201069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5F5F5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같은 그림 찾기(JAVA )</a:t>
            </a:r>
          </a:p>
        </p:txBody>
      </p:sp>
      <p:pic>
        <p:nvPicPr>
          <p:cNvPr id="191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0034" y="1296117"/>
            <a:ext cx="4445001" cy="2843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8543" y="3261527"/>
            <a:ext cx="4445001" cy="2841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